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727" autoAdjust="0"/>
  </p:normalViewPr>
  <p:slideViewPr>
    <p:cSldViewPr snapToGrid="0" showGuides="1">
      <p:cViewPr varScale="1">
        <p:scale>
          <a:sx n="83" d="100"/>
          <a:sy n="83" d="100"/>
        </p:scale>
        <p:origin x="413" y="103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C60E3-25C2-4BB3-89EF-41401DC85B35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592637-9C01-40B4-8DC8-AF28161121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250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sub_001_L	48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无复发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左侧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男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216	24	192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每月发作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阳性。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92637-9C01-40B4-8DC8-AF281611210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568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sub_015_R	36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无复发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右侧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男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324	78	246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每月发作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阳性</a:t>
            </a:r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92637-9C01-40B4-8DC8-AF281611210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032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29C60-0534-42DA-8600-13315E9ABC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8C6404-1EF5-44A8-A576-FDE0CAB7A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C084E-2A33-407D-B34A-34660C9A0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D81D5-C917-4B99-8EEC-05EEC0169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22C2D-708C-4C23-B266-D4EAA1CBB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0742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6B095-B280-403E-9DCB-3D9D402BC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F2B01E-14F2-49E1-AFEA-A07A9C54D7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BDB8D-3BAB-4F52-865E-661FFB456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E73CF-D328-4D09-9051-92F421EE2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B885D-9583-49B8-803F-A4B5D2519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0889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120688-920C-4B77-87D1-FB538B1EA5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D68B08-5F7B-42D4-B41A-77807C5BFE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A0A1D-F639-4D16-902F-42AA2E5D5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47887-4080-45B9-9080-BB0F19719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769F8-AD2A-45A8-BCFF-9CB7E99AC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107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5F0F9-85D3-4C98-B783-33EF304F9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DA849-5FDE-422A-8E85-5513543AE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BB79E-7D6C-4FB3-ABDA-9E2BDB17C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E3EA7-67FD-4FF3-ABFE-968424CEB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8115B-F022-4E23-B728-631A4C2CE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75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8C296-9B6B-4C3D-992B-48ABEFE1D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4B11D8-E834-44BD-9CA5-9B4B69FC8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CFD3A-4608-43AA-A03F-D617B2982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B41A4-1C23-42F8-8C20-B1D2FD826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FD3AE-A82C-4897-8C82-F62158ECE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5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F8E73-AEE7-47C0-B6F5-485849B1D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C3C3F-92E7-4595-8F28-C6B488D6C1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94A8F-9C6C-4B97-9CB3-9BE86828F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583B03-7993-4A8B-85C5-990ADFDFC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C8826-EC80-4531-B8A4-960537E53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49AF8-4551-45E4-8208-3DC1480DB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549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BA5A8-34E5-475E-A15B-5611B6690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C84F5-EE2F-457C-A61F-308DD79A1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AEE2C-FA67-4CEE-BAAC-B1E445E71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0D5F94-8CDD-4166-B413-58910A7C85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CD2FE6-CCE7-4259-83F7-1A2F155364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372CB4-A74C-40DD-980D-F1ECBB171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AF8BA4-4EC2-4A19-AEF9-001559B50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2613B-A742-4FF7-9DEB-771DD3102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64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AEB91-F47C-47E0-96F8-546A200CC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4F54BF-61AE-4D90-A455-573123573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6005E4-B4E5-4BC4-923C-87E7ED278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45BC6-7384-4288-AFF4-C0004DE96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25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AAE6C1-0CAB-4EBF-80ED-C9DDC54BF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E738BB-FCA6-48FD-B009-59E8429E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8FECB-8AFE-4B1E-9DDE-F81B15E26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179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6C20B-8A76-4F1B-A97B-82EB6A887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7ECFC-C763-4DAF-9540-6AE3A8C7B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F2DE7-3C24-42C0-AE11-FF88E373FD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B09AE-811E-4DEC-A72A-51C80B982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9964E-FF17-4D4B-896E-6F9C6B4DC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F94AD2-6A13-4B6B-A03E-DF354561C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678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F4C03-CFF0-466A-8F97-DB104362E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24521F-1CCC-4E3C-93CC-38C3B4EDF0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E3860F-686F-4B84-9273-076A3571A8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E333-82F5-4182-B51F-1C1C32523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16681-DB97-4CE4-8C5B-ABEAF39E3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3CD99-C92A-46C0-B6DD-494181A78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86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4F07AA-7DF0-4F8B-9869-A4FB6649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D34CA0-2471-47FD-9C75-C29EE15AB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84D68-AC40-4DC4-802D-FE740D431E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2908E6-3077-4DBA-A306-927E010C235B}" type="datetimeFigureOut">
              <a:rPr lang="zh-CN" altLang="en-US" smtClean="0"/>
              <a:t>2023/4/1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3C00C-BF15-4007-A905-99FDA6C265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827CD-8524-484C-914F-F2BCF455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F3732-00F2-4487-BED8-6DF9A15304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93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238963-D0AA-43EC-BA04-BC6860D851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2376" y="109769"/>
            <a:ext cx="3066888" cy="33959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433137-ED1A-4243-A98E-03972BD9C3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37" t="12367" r="9055"/>
          <a:stretch/>
        </p:blipFill>
        <p:spPr>
          <a:xfrm>
            <a:off x="3687175" y="109769"/>
            <a:ext cx="4067296" cy="33959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5CA8D2-2FF3-4979-B4C7-57496637140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5" t="12775" r="24760"/>
          <a:stretch/>
        </p:blipFill>
        <p:spPr>
          <a:xfrm>
            <a:off x="7962382" y="109769"/>
            <a:ext cx="3488516" cy="33959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0A6D1B8-E0A5-4354-83D3-4ADD58B4D69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45" t="10935" r="15845"/>
          <a:stretch/>
        </p:blipFill>
        <p:spPr>
          <a:xfrm>
            <a:off x="412376" y="3587085"/>
            <a:ext cx="3066888" cy="3260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3E046D-9FA2-48A6-AEC6-9CA8960F321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77" t="1439" r="6250"/>
          <a:stretch/>
        </p:blipFill>
        <p:spPr>
          <a:xfrm>
            <a:off x="3687176" y="3597253"/>
            <a:ext cx="4067296" cy="32607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DE9521-095A-4E6F-9173-6A1FC2A66CA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6" t="4547" r="18590"/>
          <a:stretch/>
        </p:blipFill>
        <p:spPr>
          <a:xfrm>
            <a:off x="7968780" y="3597253"/>
            <a:ext cx="3488516" cy="326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484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152B0C-6459-4AAD-8D37-2B125C10511A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1" t="27191" r="32583"/>
          <a:stretch/>
        </p:blipFill>
        <p:spPr>
          <a:xfrm>
            <a:off x="562653" y="74430"/>
            <a:ext cx="3067200" cy="339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CAFF72-FCEA-4293-AD29-3C17BCA22B55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64" t="20383" r="13385"/>
          <a:stretch/>
        </p:blipFill>
        <p:spPr>
          <a:xfrm>
            <a:off x="3834173" y="74430"/>
            <a:ext cx="4068000" cy="3394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46D20D-F53F-4787-BDD2-EA0DE8CCAF1E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6" t="12359" r="24650"/>
          <a:stretch/>
        </p:blipFill>
        <p:spPr>
          <a:xfrm>
            <a:off x="8106493" y="74430"/>
            <a:ext cx="3488400" cy="3394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A7D677-AA99-44A4-8AB5-518B2DDF5D60}"/>
              </a:ext>
            </a:extLst>
          </p:cNvPr>
          <p:cNvPicPr>
            <a:picLocks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3" t="5473" r="17694"/>
          <a:stretch/>
        </p:blipFill>
        <p:spPr>
          <a:xfrm>
            <a:off x="8106493" y="3564870"/>
            <a:ext cx="3488400" cy="3261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87C3D70-38A0-4A28-BABD-DA565E1F9903}"/>
              </a:ext>
            </a:extLst>
          </p:cNvPr>
          <p:cNvPicPr>
            <a:picLocks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88" t="7447" r="6204"/>
          <a:stretch/>
        </p:blipFill>
        <p:spPr>
          <a:xfrm>
            <a:off x="3834173" y="3564870"/>
            <a:ext cx="4068000" cy="3261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C0E6617-3068-45C3-93B1-53E536D34B4A}"/>
              </a:ext>
            </a:extLst>
          </p:cNvPr>
          <p:cNvPicPr>
            <a:picLocks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68" t="17541" r="28181" b="-705"/>
          <a:stretch/>
        </p:blipFill>
        <p:spPr>
          <a:xfrm>
            <a:off x="562653" y="3564870"/>
            <a:ext cx="3067200" cy="326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00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ACD54-8683-4C9D-8EAC-3F3FD7637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09A9FC-2FEA-4890-8F9F-BBBC30AAA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17144"/>
            <a:ext cx="2205173" cy="2140856"/>
          </a:xfrm>
        </p:spPr>
      </p:pic>
    </p:spTree>
    <p:extLst>
      <p:ext uri="{BB962C8B-B14F-4D97-AF65-F5344CB8AC3E}">
        <p14:creationId xmlns:p14="http://schemas.microsoft.com/office/powerpoint/2010/main" val="3437013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95</Words>
  <Application>Microsoft Office PowerPoint</Application>
  <PresentationFormat>Widescreen</PresentationFormat>
  <Paragraphs>4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wane</dc:creator>
  <cp:lastModifiedBy>wane</cp:lastModifiedBy>
  <cp:revision>18</cp:revision>
  <dcterms:created xsi:type="dcterms:W3CDTF">2023-03-31T13:34:01Z</dcterms:created>
  <dcterms:modified xsi:type="dcterms:W3CDTF">2023-04-01T09:40:20Z</dcterms:modified>
</cp:coreProperties>
</file>

<file path=docProps/thumbnail.jpeg>
</file>